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70" r:id="rId7"/>
    <p:sldId id="263" r:id="rId8"/>
    <p:sldId id="271" r:id="rId9"/>
    <p:sldId id="264" r:id="rId10"/>
    <p:sldId id="265" r:id="rId11"/>
    <p:sldId id="266" r:id="rId12"/>
    <p:sldId id="269" r:id="rId13"/>
    <p:sldId id="267" r:id="rId14"/>
    <p:sldId id="268" r:id="rId15"/>
  </p:sldIdLst>
  <p:sldSz cx="1096327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968" y="-96"/>
      </p:cViewPr>
      <p:guideLst>
        <p:guide orient="horz" pos="2160"/>
        <p:guide pos="345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2246" y="2130427"/>
            <a:ext cx="9318784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44491" y="3886200"/>
            <a:ext cx="767429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27/07/16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514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88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948374" y="274640"/>
            <a:ext cx="2466737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48163" y="274640"/>
            <a:ext cx="721749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020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068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6023" y="4406902"/>
            <a:ext cx="931878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66023" y="2906713"/>
            <a:ext cx="9318784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6542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48164" y="1600202"/>
            <a:ext cx="4842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572998" y="1600202"/>
            <a:ext cx="4842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114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8163" y="1535113"/>
            <a:ext cx="48440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8163" y="2174875"/>
            <a:ext cx="48440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569192" y="1535113"/>
            <a:ext cx="48459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569192" y="2174875"/>
            <a:ext cx="4845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10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628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459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8165" y="273050"/>
            <a:ext cx="360684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86336" y="273052"/>
            <a:ext cx="61287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48165" y="1435102"/>
            <a:ext cx="360684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698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8879" y="4800600"/>
            <a:ext cx="657796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148879" y="612775"/>
            <a:ext cx="657796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48879" y="5367338"/>
            <a:ext cx="65779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8919-6936-A247-880E-7BCADA264533}" type="datetimeFigureOut">
              <a:rPr lang="es-ES" smtClean="0"/>
              <a:t>28/07/16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649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48164" y="274638"/>
            <a:ext cx="9866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8164" y="1600202"/>
            <a:ext cx="986694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548164" y="6356352"/>
            <a:ext cx="2558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B8919-6936-A247-880E-7BCADA264533}" type="datetimeFigureOut">
              <a:rPr lang="es-ES" smtClean="0"/>
              <a:t>27/07/16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745786" y="6356352"/>
            <a:ext cx="3471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7857015" y="6356352"/>
            <a:ext cx="2558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BCE8D-74A7-0541-BBD1-45ED4C6B2F9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2869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icio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1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Ranking general-Docente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Ranking PLANEA-Docente-03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 descr="Red socual-Padres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/>
          <p:cNvGrpSpPr/>
          <p:nvPr/>
        </p:nvGrpSpPr>
        <p:grpSpPr>
          <a:xfrm>
            <a:off x="8211298" y="2228254"/>
            <a:ext cx="2295388" cy="3908872"/>
            <a:chOff x="8211298" y="2228254"/>
            <a:chExt cx="2295388" cy="3908872"/>
          </a:xfrm>
        </p:grpSpPr>
        <p:pic>
          <p:nvPicPr>
            <p:cNvPr id="16" name="Imagen 15" descr="smart-phone-with-white-screen_318-35639.png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3" r="20904"/>
            <a:stretch/>
          </p:blipFill>
          <p:spPr>
            <a:xfrm>
              <a:off x="8211298" y="2228254"/>
              <a:ext cx="2295388" cy="3908872"/>
            </a:xfrm>
            <a:prstGeom prst="rect">
              <a:avLst/>
            </a:prstGeom>
          </p:spPr>
        </p:pic>
        <p:pic>
          <p:nvPicPr>
            <p:cNvPr id="17" name="Imagen 16" descr="Movil-red social-0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88"/>
            <a:stretch/>
          </p:blipFill>
          <p:spPr>
            <a:xfrm>
              <a:off x="8456875" y="2801459"/>
              <a:ext cx="1822834" cy="2773494"/>
            </a:xfrm>
            <a:prstGeom prst="rect">
              <a:avLst/>
            </a:prstGeom>
          </p:spPr>
        </p:pic>
      </p:grpSp>
      <p:grpSp>
        <p:nvGrpSpPr>
          <p:cNvPr id="23" name="Agrupar 22"/>
          <p:cNvGrpSpPr/>
          <p:nvPr/>
        </p:nvGrpSpPr>
        <p:grpSpPr>
          <a:xfrm>
            <a:off x="330895" y="65778"/>
            <a:ext cx="7379872" cy="6726444"/>
            <a:chOff x="330895" y="65778"/>
            <a:chExt cx="7379872" cy="6726444"/>
          </a:xfrm>
        </p:grpSpPr>
        <p:pic>
          <p:nvPicPr>
            <p:cNvPr id="18" name="Imagen 17" descr="Captura de pantalla 2016-07-28 a las 2.21.29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95" y="65778"/>
              <a:ext cx="7379872" cy="6726444"/>
            </a:xfrm>
            <a:prstGeom prst="rect">
              <a:avLst/>
            </a:prstGeom>
          </p:spPr>
        </p:pic>
        <p:pic>
          <p:nvPicPr>
            <p:cNvPr id="19" name="Imagen 18" descr="Red socual-Padres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821" y="548489"/>
              <a:ext cx="6500106" cy="4062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800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387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Escuelas-Super Admin-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Usuarios-Admin-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Acciones-Docente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 descr="Red social-Docente-02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Red social-Docente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 descr="Red social-Director-03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Red social-Director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0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 descr="Ranking acciones-Docente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"/>
            <a:ext cx="10963275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079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0</Words>
  <Application>Microsoft Macintosh PowerPoint</Application>
  <PresentationFormat>Personalizado</PresentationFormat>
  <Paragraphs>0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 Kurata</dc:creator>
  <cp:lastModifiedBy>Mari Kurata</cp:lastModifiedBy>
  <cp:revision>5</cp:revision>
  <dcterms:created xsi:type="dcterms:W3CDTF">2016-07-28T03:24:50Z</dcterms:created>
  <dcterms:modified xsi:type="dcterms:W3CDTF">2016-07-28T07:34:22Z</dcterms:modified>
</cp:coreProperties>
</file>